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57" r:id="rId5"/>
    <p:sldId id="266" r:id="rId6"/>
    <p:sldId id="267" r:id="rId7"/>
    <p:sldId id="265" r:id="rId8"/>
    <p:sldId id="269" r:id="rId9"/>
    <p:sldId id="264" r:id="rId10"/>
    <p:sldId id="270" r:id="rId11"/>
    <p:sldId id="271" r:id="rId12"/>
    <p:sldId id="263" r:id="rId13"/>
    <p:sldId id="273" r:id="rId14"/>
    <p:sldId id="262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E1A5F-870F-4345-B42E-5708947F2FF9}" type="datetimeFigureOut">
              <a:rPr lang="tr-TR" smtClean="0"/>
              <a:pPr/>
              <a:t>18.03.2012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67279-C91B-467A-8B14-03F43832BB0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youtube.com/watch?v=tysKGgrM-54" TargetMode="External"/><Relationship Id="rId4" Type="http://schemas.openxmlformats.org/officeDocument/2006/relationships/hyperlink" Target="http://www.youtube.com/watch?v=9HK-gGvuC68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Ezgi Hazal\Desktop\cute-background-300x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1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755576" y="764704"/>
            <a:ext cx="789209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/>
              <a:t>DISCUSSION SESSION 1:</a:t>
            </a:r>
          </a:p>
          <a:p>
            <a:r>
              <a:rPr lang="tr-TR" sz="4000" b="1" dirty="0" err="1" smtClean="0"/>
              <a:t>The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Practice</a:t>
            </a:r>
            <a:r>
              <a:rPr lang="tr-TR" sz="4000" b="1" dirty="0" smtClean="0"/>
              <a:t> of </a:t>
            </a:r>
            <a:r>
              <a:rPr lang="tr-TR" sz="4000" b="1" dirty="0" err="1" smtClean="0"/>
              <a:t>Translation</a:t>
            </a:r>
            <a:r>
              <a:rPr lang="tr-TR" sz="4000" b="1" dirty="0" smtClean="0"/>
              <a:t> </a:t>
            </a:r>
            <a:r>
              <a:rPr lang="tr-TR" sz="4000" b="1" dirty="0" smtClean="0"/>
              <a:t>in </a:t>
            </a:r>
            <a:r>
              <a:rPr lang="tr-TR" sz="4000" b="1" dirty="0" err="1" smtClean="0"/>
              <a:t>Turkey</a:t>
            </a:r>
            <a:endParaRPr lang="tr-TR" sz="4000" b="1" dirty="0" smtClean="0"/>
          </a:p>
          <a:p>
            <a:endParaRPr lang="tr-TR" sz="4000" b="1" dirty="0" smtClean="0"/>
          </a:p>
          <a:p>
            <a:r>
              <a:rPr lang="tr-TR" sz="4000" b="1" dirty="0" smtClean="0"/>
              <a:t>                                        Ezgi Hazal KÖK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Ezgi Hazal\Desktop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323528" y="260648"/>
            <a:ext cx="835292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3200" dirty="0" smtClean="0"/>
              <a:t> </a:t>
            </a:r>
            <a:r>
              <a:rPr lang="tr-TR" sz="3200" dirty="0" err="1" smtClean="0"/>
              <a:t>Have</a:t>
            </a:r>
            <a:r>
              <a:rPr lang="tr-TR" sz="3200" dirty="0" smtClean="0"/>
              <a:t> </a:t>
            </a:r>
            <a:r>
              <a:rPr lang="tr-TR" sz="3200" dirty="0" err="1" smtClean="0"/>
              <a:t>you</a:t>
            </a:r>
            <a:r>
              <a:rPr lang="tr-TR" sz="3200" dirty="0" smtClean="0"/>
              <a:t> ever </a:t>
            </a:r>
            <a:r>
              <a:rPr lang="tr-TR" sz="3200" dirty="0" err="1" smtClean="0"/>
              <a:t>paid</a:t>
            </a:r>
            <a:r>
              <a:rPr lang="tr-TR" sz="3200" dirty="0" smtClean="0"/>
              <a:t> </a:t>
            </a:r>
            <a:r>
              <a:rPr lang="tr-TR" sz="3200" dirty="0" err="1" smtClean="0"/>
              <a:t>attention</a:t>
            </a:r>
            <a:r>
              <a:rPr lang="tr-TR" sz="3200" dirty="0" smtClean="0"/>
              <a:t> </a:t>
            </a:r>
            <a:r>
              <a:rPr lang="tr-TR" sz="3200" dirty="0" err="1" smtClean="0"/>
              <a:t>to</a:t>
            </a:r>
            <a:r>
              <a:rPr lang="tr-TR" sz="3200" dirty="0" smtClean="0"/>
              <a:t>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translator</a:t>
            </a:r>
            <a:r>
              <a:rPr lang="tr-TR" sz="3200" dirty="0" smtClean="0"/>
              <a:t> of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book</a:t>
            </a:r>
            <a:r>
              <a:rPr lang="tr-TR" sz="3200" dirty="0" smtClean="0"/>
              <a:t> </a:t>
            </a:r>
            <a:r>
              <a:rPr lang="tr-TR" sz="3200" dirty="0" err="1" smtClean="0"/>
              <a:t>that</a:t>
            </a:r>
            <a:r>
              <a:rPr lang="tr-TR" sz="3200" dirty="0" smtClean="0"/>
              <a:t> </a:t>
            </a:r>
            <a:r>
              <a:rPr lang="tr-TR" sz="3200" dirty="0" err="1" smtClean="0"/>
              <a:t>you</a:t>
            </a:r>
            <a:r>
              <a:rPr lang="tr-TR" sz="3200" dirty="0" smtClean="0"/>
              <a:t> </a:t>
            </a:r>
            <a:r>
              <a:rPr lang="tr-TR" sz="3200" dirty="0" err="1" smtClean="0"/>
              <a:t>read</a:t>
            </a:r>
            <a:r>
              <a:rPr lang="tr-TR" sz="3200" dirty="0" smtClean="0"/>
              <a:t>?</a:t>
            </a:r>
          </a:p>
          <a:p>
            <a:pPr>
              <a:buFont typeface="Wingdings" pitchFamily="2" charset="2"/>
              <a:buChar char="ü"/>
            </a:pPr>
            <a:endParaRPr lang="tr-TR" sz="3200" dirty="0" smtClean="0"/>
          </a:p>
          <a:p>
            <a:pPr>
              <a:buFont typeface="Wingdings" pitchFamily="2" charset="2"/>
              <a:buChar char="ü"/>
            </a:pPr>
            <a:r>
              <a:rPr lang="tr-TR" sz="3200" dirty="0" smtClean="0"/>
              <a:t> </a:t>
            </a:r>
            <a:r>
              <a:rPr lang="tr-TR" sz="3200" dirty="0" err="1" smtClean="0"/>
              <a:t>How</a:t>
            </a:r>
            <a:r>
              <a:rPr lang="tr-TR" sz="3200" dirty="0" smtClean="0"/>
              <a:t> </a:t>
            </a:r>
            <a:r>
              <a:rPr lang="tr-TR" sz="3200" dirty="0" err="1" smtClean="0"/>
              <a:t>much</a:t>
            </a:r>
            <a:r>
              <a:rPr lang="tr-TR" sz="3200" dirty="0" smtClean="0"/>
              <a:t> </a:t>
            </a:r>
            <a:r>
              <a:rPr lang="tr-TR" sz="3200" dirty="0" err="1" smtClean="0"/>
              <a:t>does</a:t>
            </a:r>
            <a:r>
              <a:rPr lang="tr-TR" sz="3200" dirty="0" smtClean="0"/>
              <a:t> a </a:t>
            </a:r>
            <a:r>
              <a:rPr lang="tr-TR" sz="3200" dirty="0" err="1" smtClean="0"/>
              <a:t>translator</a:t>
            </a:r>
            <a:r>
              <a:rPr lang="tr-TR" sz="3200" dirty="0" smtClean="0"/>
              <a:t> </a:t>
            </a:r>
            <a:r>
              <a:rPr lang="tr-TR" sz="3200" dirty="0" err="1" smtClean="0"/>
              <a:t>earn</a:t>
            </a:r>
            <a:r>
              <a:rPr lang="tr-TR" sz="3200" dirty="0" smtClean="0"/>
              <a:t> </a:t>
            </a:r>
            <a:r>
              <a:rPr lang="tr-TR" sz="3200" dirty="0" err="1" smtClean="0"/>
              <a:t>for</a:t>
            </a:r>
            <a:r>
              <a:rPr lang="tr-TR" sz="3200" dirty="0" smtClean="0"/>
              <a:t> </a:t>
            </a:r>
            <a:r>
              <a:rPr lang="tr-TR" sz="3200" dirty="0" err="1" smtClean="0"/>
              <a:t>each</a:t>
            </a:r>
            <a:r>
              <a:rPr lang="tr-TR" sz="3200" dirty="0" smtClean="0"/>
              <a:t> </a:t>
            </a:r>
            <a:r>
              <a:rPr lang="tr-TR" sz="3200" dirty="0" err="1" smtClean="0"/>
              <a:t>book</a:t>
            </a:r>
            <a:r>
              <a:rPr lang="tr-TR" sz="3200" dirty="0" smtClean="0"/>
              <a:t>?</a:t>
            </a:r>
          </a:p>
          <a:p>
            <a:endParaRPr lang="tr-TR" sz="3200" dirty="0" smtClean="0"/>
          </a:p>
          <a:p>
            <a:r>
              <a:rPr lang="tr-TR" sz="3200" dirty="0" smtClean="0"/>
              <a:t>                            </a:t>
            </a:r>
            <a:r>
              <a:rPr lang="tr-TR" sz="3200" b="1" dirty="0" smtClean="0"/>
              <a:t>A </a:t>
            </a:r>
            <a:r>
              <a:rPr lang="tr-TR" sz="3200" b="1" dirty="0" err="1" smtClean="0"/>
              <a:t>book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costs</a:t>
            </a:r>
            <a:r>
              <a:rPr lang="tr-TR" sz="3200" b="1" dirty="0" smtClean="0"/>
              <a:t> 10 </a:t>
            </a:r>
            <a:r>
              <a:rPr lang="tr-TR" sz="3200" b="1" dirty="0" err="1" smtClean="0"/>
              <a:t>tl</a:t>
            </a:r>
            <a:r>
              <a:rPr lang="tr-TR" sz="3200" b="1" dirty="0" smtClean="0"/>
              <a:t>:</a:t>
            </a:r>
          </a:p>
          <a:p>
            <a:r>
              <a:rPr lang="tr-TR" sz="3200" dirty="0" smtClean="0"/>
              <a:t>                             2tl </a:t>
            </a:r>
            <a:r>
              <a:rPr lang="tr-TR" sz="3200" dirty="0" err="1" smtClean="0"/>
              <a:t>for</a:t>
            </a:r>
            <a:r>
              <a:rPr lang="tr-TR" sz="3200" dirty="0" smtClean="0"/>
              <a:t> </a:t>
            </a:r>
            <a:r>
              <a:rPr lang="tr-TR" sz="3200" dirty="0" err="1" smtClean="0"/>
              <a:t>distributer</a:t>
            </a:r>
            <a:endParaRPr lang="tr-TR" sz="3200" dirty="0" smtClean="0"/>
          </a:p>
          <a:p>
            <a:r>
              <a:rPr lang="tr-TR" sz="3200" dirty="0" smtClean="0"/>
              <a:t>                             2tl </a:t>
            </a:r>
            <a:r>
              <a:rPr lang="tr-TR" sz="3200" dirty="0" err="1" smtClean="0"/>
              <a:t>for</a:t>
            </a:r>
            <a:r>
              <a:rPr lang="tr-TR" sz="3200" dirty="0" smtClean="0"/>
              <a:t> </a:t>
            </a:r>
            <a:r>
              <a:rPr lang="tr-TR" sz="3200" dirty="0" err="1" smtClean="0"/>
              <a:t>bookstore</a:t>
            </a:r>
            <a:endParaRPr lang="tr-TR" sz="3200" dirty="0" smtClean="0"/>
          </a:p>
          <a:p>
            <a:r>
              <a:rPr lang="tr-TR" sz="3200" dirty="0" smtClean="0"/>
              <a:t>                            1 </a:t>
            </a:r>
            <a:r>
              <a:rPr lang="tr-TR" sz="3200" dirty="0" err="1" smtClean="0"/>
              <a:t>tl</a:t>
            </a:r>
            <a:r>
              <a:rPr lang="tr-TR" sz="3200" dirty="0" smtClean="0"/>
              <a:t> </a:t>
            </a:r>
            <a:r>
              <a:rPr lang="tr-TR" sz="3200" dirty="0" err="1" smtClean="0"/>
              <a:t>for</a:t>
            </a:r>
            <a:r>
              <a:rPr lang="tr-TR" sz="3200" dirty="0" smtClean="0"/>
              <a:t> “telif alımı”</a:t>
            </a:r>
          </a:p>
          <a:p>
            <a:r>
              <a:rPr lang="tr-TR" sz="3200" dirty="0" smtClean="0"/>
              <a:t>                       2 </a:t>
            </a:r>
            <a:r>
              <a:rPr lang="tr-TR" sz="3200" dirty="0" err="1" smtClean="0"/>
              <a:t>tl</a:t>
            </a:r>
            <a:r>
              <a:rPr lang="tr-TR" sz="3200" dirty="0" smtClean="0"/>
              <a:t> </a:t>
            </a:r>
            <a:r>
              <a:rPr lang="tr-TR" sz="3200" dirty="0" err="1" smtClean="0"/>
              <a:t>for</a:t>
            </a:r>
            <a:r>
              <a:rPr lang="tr-TR" sz="3200" dirty="0" smtClean="0"/>
              <a:t> </a:t>
            </a:r>
            <a:r>
              <a:rPr lang="tr-TR" sz="3200" dirty="0" err="1" smtClean="0"/>
              <a:t>printing</a:t>
            </a:r>
            <a:r>
              <a:rPr lang="tr-TR" sz="3200" dirty="0" smtClean="0"/>
              <a:t> </a:t>
            </a:r>
            <a:r>
              <a:rPr lang="tr-TR" sz="3200" dirty="0" err="1" smtClean="0"/>
              <a:t>press</a:t>
            </a:r>
            <a:r>
              <a:rPr lang="tr-TR" sz="3200" dirty="0" smtClean="0"/>
              <a:t> </a:t>
            </a:r>
            <a:r>
              <a:rPr lang="tr-TR" sz="3200" dirty="0" err="1" smtClean="0"/>
              <a:t>etc</a:t>
            </a:r>
            <a:endParaRPr lang="tr-TR" sz="3200" dirty="0" smtClean="0"/>
          </a:p>
          <a:p>
            <a:r>
              <a:rPr lang="tr-TR" sz="3200" dirty="0" smtClean="0"/>
              <a:t>                             80 kuruş </a:t>
            </a:r>
            <a:r>
              <a:rPr lang="tr-TR" sz="3200" dirty="0" err="1" smtClean="0"/>
              <a:t>for</a:t>
            </a:r>
            <a:r>
              <a:rPr lang="tr-TR" sz="3200" dirty="0" smtClean="0"/>
              <a:t> </a:t>
            </a:r>
            <a:r>
              <a:rPr lang="tr-TR" sz="3200" dirty="0" err="1" smtClean="0"/>
              <a:t>taxes</a:t>
            </a:r>
            <a:endParaRPr lang="tr-TR" sz="3200" dirty="0" smtClean="0"/>
          </a:p>
          <a:p>
            <a:r>
              <a:rPr lang="tr-TR" sz="3200" dirty="0" smtClean="0"/>
              <a:t>                    50-75 kuruş </a:t>
            </a:r>
            <a:r>
              <a:rPr lang="tr-TR" sz="3200" dirty="0" err="1" smtClean="0"/>
              <a:t>for</a:t>
            </a:r>
            <a:r>
              <a:rPr lang="tr-TR" sz="3200" dirty="0" smtClean="0"/>
              <a:t>  a </a:t>
            </a:r>
            <a:r>
              <a:rPr lang="tr-TR" sz="3200" dirty="0" err="1" smtClean="0"/>
              <a:t>translator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Ezgi Hazal\Desktop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95536" y="548680"/>
            <a:ext cx="87484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3200" dirty="0" smtClean="0"/>
              <a:t> </a:t>
            </a:r>
            <a:r>
              <a:rPr lang="tr-TR" dirty="0" smtClean="0"/>
              <a:t> </a:t>
            </a:r>
            <a:r>
              <a:rPr lang="tr-TR" sz="3200" dirty="0" err="1" smtClean="0"/>
              <a:t>translating</a:t>
            </a:r>
            <a:r>
              <a:rPr lang="tr-TR" sz="3200" dirty="0" smtClean="0"/>
              <a:t> as a </a:t>
            </a:r>
            <a:r>
              <a:rPr lang="tr-TR" sz="3200" dirty="0" err="1" smtClean="0"/>
              <a:t>hobby</a:t>
            </a:r>
            <a:r>
              <a:rPr lang="tr-TR" sz="3200" dirty="0" smtClean="0"/>
              <a:t>, a </a:t>
            </a:r>
            <a:r>
              <a:rPr lang="tr-TR" sz="3200" dirty="0" err="1" smtClean="0"/>
              <a:t>second</a:t>
            </a:r>
            <a:r>
              <a:rPr lang="tr-TR" sz="3200" dirty="0" smtClean="0"/>
              <a:t> </a:t>
            </a:r>
            <a:r>
              <a:rPr lang="tr-TR" sz="3200" dirty="0" err="1" smtClean="0"/>
              <a:t>job</a:t>
            </a:r>
            <a:r>
              <a:rPr lang="tr-TR" sz="3200" dirty="0" smtClean="0"/>
              <a:t> </a:t>
            </a:r>
            <a:r>
              <a:rPr lang="tr-TR" sz="3200" dirty="0" err="1" smtClean="0"/>
              <a:t>and</a:t>
            </a:r>
            <a:r>
              <a:rPr lang="tr-TR" sz="3200" dirty="0" smtClean="0"/>
              <a:t> </a:t>
            </a:r>
            <a:r>
              <a:rPr lang="tr-TR" sz="3200" dirty="0" err="1" smtClean="0"/>
              <a:t>pocket</a:t>
            </a:r>
            <a:r>
              <a:rPr lang="tr-TR" sz="3200" dirty="0" smtClean="0"/>
              <a:t> </a:t>
            </a:r>
            <a:r>
              <a:rPr lang="tr-TR" sz="3200" dirty="0" err="1" smtClean="0"/>
              <a:t>money</a:t>
            </a:r>
            <a:endParaRPr lang="tr-TR" sz="3200" dirty="0" smtClean="0"/>
          </a:p>
          <a:p>
            <a:pPr>
              <a:buFont typeface="Wingdings" pitchFamily="2" charset="2"/>
              <a:buChar char="ü"/>
            </a:pPr>
            <a:endParaRPr lang="tr-TR" sz="3200" dirty="0" smtClean="0"/>
          </a:p>
          <a:p>
            <a:pPr>
              <a:buFont typeface="Wingdings" pitchFamily="2" charset="2"/>
              <a:buChar char="ü"/>
            </a:pPr>
            <a:r>
              <a:rPr lang="tr-TR" sz="3200" dirty="0" smtClean="0"/>
              <a:t> </a:t>
            </a:r>
            <a:r>
              <a:rPr lang="tr-TR" sz="3200" dirty="0" err="1" smtClean="0"/>
              <a:t>what</a:t>
            </a:r>
            <a:r>
              <a:rPr lang="tr-TR" sz="3200" dirty="0" smtClean="0"/>
              <a:t> </a:t>
            </a:r>
            <a:r>
              <a:rPr lang="tr-TR" sz="3200" dirty="0" err="1" smtClean="0"/>
              <a:t>does</a:t>
            </a:r>
            <a:r>
              <a:rPr lang="tr-TR" sz="3200" dirty="0" smtClean="0"/>
              <a:t> “</a:t>
            </a:r>
            <a:r>
              <a:rPr lang="tr-TR" sz="3200" dirty="0" err="1" smtClean="0"/>
              <a:t>being</a:t>
            </a:r>
            <a:r>
              <a:rPr lang="tr-TR" sz="3200" dirty="0" smtClean="0"/>
              <a:t> a </a:t>
            </a:r>
            <a:r>
              <a:rPr lang="tr-TR" sz="3200" dirty="0" err="1" smtClean="0"/>
              <a:t>good</a:t>
            </a:r>
            <a:r>
              <a:rPr lang="tr-TR" sz="3200" dirty="0" smtClean="0"/>
              <a:t> </a:t>
            </a:r>
            <a:r>
              <a:rPr lang="tr-TR" sz="3200" dirty="0" err="1" smtClean="0"/>
              <a:t>translator</a:t>
            </a:r>
            <a:r>
              <a:rPr lang="tr-TR" sz="3200" dirty="0" smtClean="0"/>
              <a:t>” </a:t>
            </a:r>
            <a:r>
              <a:rPr lang="tr-TR" sz="3200" dirty="0" err="1" smtClean="0"/>
              <a:t>mean</a:t>
            </a:r>
            <a:r>
              <a:rPr lang="tr-TR" sz="3200" dirty="0" smtClean="0"/>
              <a:t>?</a:t>
            </a:r>
          </a:p>
          <a:p>
            <a:pPr>
              <a:buFont typeface="Wingdings" pitchFamily="2" charset="2"/>
              <a:buChar char="ü"/>
            </a:pPr>
            <a:endParaRPr lang="tr-TR" sz="3200" dirty="0" smtClean="0"/>
          </a:p>
          <a:p>
            <a:pPr>
              <a:buFont typeface="Wingdings" pitchFamily="2" charset="2"/>
              <a:buChar char="ü"/>
            </a:pPr>
            <a:r>
              <a:rPr lang="tr-TR" sz="3200" dirty="0" smtClean="0"/>
              <a:t>  </a:t>
            </a:r>
            <a:r>
              <a:rPr lang="tr-TR" sz="3200" dirty="0" err="1" smtClean="0"/>
              <a:t>Where</a:t>
            </a:r>
            <a:r>
              <a:rPr lang="tr-TR" sz="3200" dirty="0" smtClean="0"/>
              <a:t> </a:t>
            </a:r>
            <a:r>
              <a:rPr lang="tr-TR" sz="3200" dirty="0" err="1" smtClean="0"/>
              <a:t>does</a:t>
            </a:r>
            <a:r>
              <a:rPr lang="tr-TR" sz="3200" dirty="0" smtClean="0"/>
              <a:t> a </a:t>
            </a:r>
            <a:r>
              <a:rPr lang="tr-TR" sz="3200" dirty="0" err="1" smtClean="0"/>
              <a:t>translator</a:t>
            </a:r>
            <a:r>
              <a:rPr lang="tr-TR" sz="3200" dirty="0" smtClean="0"/>
              <a:t> </a:t>
            </a:r>
            <a:r>
              <a:rPr lang="tr-TR" sz="3200" dirty="0" err="1" smtClean="0"/>
              <a:t>work</a:t>
            </a:r>
            <a:r>
              <a:rPr lang="tr-TR" sz="3200" dirty="0" smtClean="0"/>
              <a:t>?</a:t>
            </a:r>
          </a:p>
          <a:p>
            <a:pPr>
              <a:buFont typeface="Wingdings" pitchFamily="2" charset="2"/>
              <a:buChar char="ü"/>
            </a:pPr>
            <a:endParaRPr lang="tr-TR" sz="3200" dirty="0" smtClean="0"/>
          </a:p>
          <a:p>
            <a:pPr>
              <a:buFont typeface="Wingdings" pitchFamily="2" charset="2"/>
              <a:buChar char="ü"/>
            </a:pPr>
            <a:r>
              <a:rPr lang="tr-TR" sz="3200" dirty="0" smtClean="0"/>
              <a:t> </a:t>
            </a:r>
            <a:r>
              <a:rPr lang="tr-TR" sz="3200" dirty="0" err="1" smtClean="0"/>
              <a:t>what</a:t>
            </a:r>
            <a:r>
              <a:rPr lang="tr-TR" sz="3200" dirty="0" smtClean="0"/>
              <a:t> </a:t>
            </a:r>
            <a:r>
              <a:rPr lang="tr-TR" sz="3200" dirty="0" err="1" smtClean="0"/>
              <a:t>about</a:t>
            </a:r>
            <a:r>
              <a:rPr lang="tr-TR" sz="3200" dirty="0" smtClean="0"/>
              <a:t> </a:t>
            </a:r>
            <a:r>
              <a:rPr lang="tr-TR" sz="3200" dirty="0" err="1" smtClean="0"/>
              <a:t>insurance</a:t>
            </a:r>
            <a:r>
              <a:rPr lang="tr-TR" sz="3200" dirty="0" smtClean="0"/>
              <a:t>?</a:t>
            </a:r>
          </a:p>
          <a:p>
            <a:pPr>
              <a:buFont typeface="Wingdings" pitchFamily="2" charset="2"/>
              <a:buChar char="ü"/>
            </a:pPr>
            <a:endParaRPr lang="tr-TR" sz="3200" dirty="0" smtClean="0"/>
          </a:p>
          <a:p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Ezgi Hazal\Desktop\powerpoint-background-templates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3635896" y="2348880"/>
            <a:ext cx="38182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/>
              <a:t>       </a:t>
            </a:r>
            <a:r>
              <a:rPr lang="tr-TR" sz="3600" b="1" dirty="0" err="1" smtClean="0"/>
              <a:t>The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article</a:t>
            </a:r>
            <a:r>
              <a:rPr lang="tr-TR" sz="3600" b="1" dirty="0" smtClean="0"/>
              <a:t>:</a:t>
            </a:r>
          </a:p>
          <a:p>
            <a:endParaRPr lang="tr-TR" sz="3600" b="1" dirty="0"/>
          </a:p>
          <a:p>
            <a:r>
              <a:rPr lang="tr-TR" sz="3600" b="1" i="1" dirty="0" smtClean="0"/>
              <a:t>Yayınevlerine Çağrı</a:t>
            </a:r>
            <a:endParaRPr lang="tr-TR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Ezgi Hazal\Desktop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51520" y="476672"/>
            <a:ext cx="889247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3200" dirty="0" smtClean="0"/>
              <a:t>What is the main complaint about a translator?</a:t>
            </a:r>
          </a:p>
          <a:p>
            <a:pPr>
              <a:buFont typeface="Wingdings" pitchFamily="2" charset="2"/>
              <a:buChar char="ü"/>
            </a:pPr>
            <a:endParaRPr lang="en-US" sz="3200" dirty="0" smtClean="0"/>
          </a:p>
          <a:p>
            <a:pPr>
              <a:buFont typeface="Wingdings" pitchFamily="2" charset="2"/>
              <a:buChar char="ü"/>
            </a:pPr>
            <a:r>
              <a:rPr lang="en-US" sz="3200" dirty="0" smtClean="0"/>
              <a:t> translators who are a shadow</a:t>
            </a:r>
          </a:p>
          <a:p>
            <a:pPr>
              <a:buFont typeface="Wingdings" pitchFamily="2" charset="2"/>
              <a:buChar char="ü"/>
            </a:pPr>
            <a:endParaRPr lang="en-US" sz="3200" dirty="0" smtClean="0"/>
          </a:p>
          <a:p>
            <a:pPr>
              <a:buFont typeface="Wingdings" pitchFamily="2" charset="2"/>
              <a:buChar char="ü"/>
            </a:pPr>
            <a:r>
              <a:rPr lang="en-US" sz="3200" dirty="0" smtClean="0"/>
              <a:t> translation as a job in one’s heart</a:t>
            </a:r>
          </a:p>
          <a:p>
            <a:pPr>
              <a:buFont typeface="Wingdings" pitchFamily="2" charset="2"/>
              <a:buChar char="ü"/>
            </a:pPr>
            <a:endParaRPr lang="en-US" sz="3200" dirty="0" smtClean="0"/>
          </a:p>
          <a:p>
            <a:pPr>
              <a:buFont typeface="Wingdings" pitchFamily="2" charset="2"/>
              <a:buChar char="ü"/>
            </a:pPr>
            <a:r>
              <a:rPr lang="en-US" sz="3200" dirty="0" smtClean="0"/>
              <a:t> “</a:t>
            </a:r>
            <a:r>
              <a:rPr lang="en-US" sz="3200" dirty="0" err="1" smtClean="0"/>
              <a:t>holy”book</a:t>
            </a:r>
            <a:endParaRPr lang="en-US" sz="3200" dirty="0" smtClean="0"/>
          </a:p>
          <a:p>
            <a:pPr>
              <a:buFont typeface="Wingdings" pitchFamily="2" charset="2"/>
              <a:buChar char="ü"/>
            </a:pPr>
            <a:endParaRPr lang="en-US" sz="3200" dirty="0" smtClean="0"/>
          </a:p>
          <a:p>
            <a:pPr>
              <a:buFont typeface="Wingdings" pitchFamily="2" charset="2"/>
              <a:buChar char="ü"/>
            </a:pPr>
            <a:r>
              <a:rPr lang="en-US" sz="3200" dirty="0" smtClean="0"/>
              <a:t> advertisement</a:t>
            </a:r>
            <a:r>
              <a:rPr lang="tr-TR" sz="3200" dirty="0" smtClean="0"/>
              <a:t>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Ezgi Hazal\Desktop\powerpoint-background-templates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627784" y="2708920"/>
            <a:ext cx="61590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ANY OTHER COMMENTS?</a:t>
            </a:r>
            <a:endParaRPr 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Ezgi Hazal\Desktop\powerpoint-background-templates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627784" y="2132856"/>
            <a:ext cx="61926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4000" dirty="0" smtClean="0"/>
              <a:t> Who is a translator?</a:t>
            </a:r>
            <a:endParaRPr lang="tr-TR" sz="4000" dirty="0" smtClean="0"/>
          </a:p>
          <a:p>
            <a:pPr>
              <a:buFont typeface="Wingdings" pitchFamily="2" charset="2"/>
              <a:buChar char="v"/>
            </a:pPr>
            <a:r>
              <a:rPr lang="tr-TR" sz="4000" dirty="0" smtClean="0"/>
              <a:t> </a:t>
            </a:r>
            <a:r>
              <a:rPr lang="tr-TR" sz="4000" dirty="0" err="1" smtClean="0"/>
              <a:t>Are</a:t>
            </a:r>
            <a:r>
              <a:rPr lang="tr-TR" sz="4000" dirty="0" smtClean="0"/>
              <a:t> </a:t>
            </a:r>
            <a:r>
              <a:rPr lang="tr-TR" sz="4000" dirty="0" err="1" smtClean="0"/>
              <a:t>translators</a:t>
            </a:r>
            <a:r>
              <a:rPr lang="tr-TR" sz="4000" dirty="0" smtClean="0"/>
              <a:t> in </a:t>
            </a:r>
            <a:r>
              <a:rPr lang="tr-TR" sz="4000" dirty="0" err="1" smtClean="0"/>
              <a:t>Turkey</a:t>
            </a:r>
            <a:r>
              <a:rPr lang="tr-TR" sz="4000" dirty="0" smtClean="0"/>
              <a:t> </a:t>
            </a:r>
            <a:r>
              <a:rPr lang="tr-TR" sz="4000" dirty="0" err="1" smtClean="0"/>
              <a:t>well</a:t>
            </a:r>
            <a:r>
              <a:rPr lang="tr-TR" sz="4000" dirty="0" smtClean="0"/>
              <a:t>-</a:t>
            </a:r>
            <a:r>
              <a:rPr lang="tr-TR" sz="4000" dirty="0" err="1" smtClean="0"/>
              <a:t>qualifed</a:t>
            </a:r>
            <a:r>
              <a:rPr lang="tr-TR" sz="4000" dirty="0" smtClean="0"/>
              <a:t>? </a:t>
            </a:r>
            <a:r>
              <a:rPr lang="tr-TR" sz="4000" dirty="0" err="1" smtClean="0"/>
              <a:t>Why</a:t>
            </a:r>
            <a:r>
              <a:rPr lang="tr-TR" sz="4000" dirty="0" smtClean="0"/>
              <a:t> </a:t>
            </a:r>
            <a:r>
              <a:rPr lang="tr-TR" sz="4000" dirty="0" err="1" smtClean="0"/>
              <a:t>or</a:t>
            </a:r>
            <a:r>
              <a:rPr lang="tr-TR" sz="4000" dirty="0" smtClean="0"/>
              <a:t> </a:t>
            </a:r>
            <a:r>
              <a:rPr lang="tr-TR" sz="4000" dirty="0" err="1" smtClean="0"/>
              <a:t>Why</a:t>
            </a:r>
            <a:r>
              <a:rPr lang="tr-TR" sz="4000" dirty="0" smtClean="0"/>
              <a:t> not?</a:t>
            </a:r>
          </a:p>
          <a:p>
            <a:pPr>
              <a:buFont typeface="Wingdings" pitchFamily="2" charset="2"/>
              <a:buChar char="v"/>
            </a:pPr>
            <a:r>
              <a:rPr lang="tr-TR" sz="4000" dirty="0" smtClean="0"/>
              <a:t> Is </a:t>
            </a:r>
            <a:r>
              <a:rPr lang="tr-TR" sz="4000" dirty="0" err="1" smtClean="0"/>
              <a:t>being</a:t>
            </a:r>
            <a:r>
              <a:rPr lang="tr-TR" sz="4000" dirty="0" smtClean="0"/>
              <a:t> a </a:t>
            </a:r>
            <a:r>
              <a:rPr lang="tr-TR" sz="4000" dirty="0" err="1" smtClean="0"/>
              <a:t>translator</a:t>
            </a:r>
            <a:r>
              <a:rPr lang="tr-TR" sz="4000" dirty="0" smtClean="0"/>
              <a:t> a </a:t>
            </a:r>
            <a:r>
              <a:rPr lang="tr-TR" sz="4000" dirty="0" err="1" smtClean="0"/>
              <a:t>good</a:t>
            </a:r>
            <a:r>
              <a:rPr lang="tr-TR" sz="4000" dirty="0" smtClean="0"/>
              <a:t> </a:t>
            </a:r>
            <a:r>
              <a:rPr lang="tr-TR" sz="4000" dirty="0" err="1" smtClean="0"/>
              <a:t>job</a:t>
            </a:r>
            <a:r>
              <a:rPr lang="tr-TR" sz="4000" dirty="0" smtClean="0"/>
              <a:t> </a:t>
            </a:r>
            <a:r>
              <a:rPr lang="tr-TR" sz="4000" dirty="0" err="1" smtClean="0"/>
              <a:t>to</a:t>
            </a:r>
            <a:r>
              <a:rPr lang="tr-TR" sz="4000" dirty="0" smtClean="0"/>
              <a:t> </a:t>
            </a:r>
            <a:r>
              <a:rPr lang="tr-TR" sz="4000" dirty="0" err="1" smtClean="0"/>
              <a:t>save</a:t>
            </a:r>
            <a:r>
              <a:rPr lang="tr-TR" sz="4000" dirty="0" smtClean="0"/>
              <a:t> </a:t>
            </a:r>
            <a:r>
              <a:rPr lang="tr-TR" sz="4000" dirty="0" err="1" smtClean="0"/>
              <a:t>money</a:t>
            </a:r>
            <a:r>
              <a:rPr lang="tr-TR" sz="4000" dirty="0" smtClean="0"/>
              <a:t>?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Ezgi Hazal\Desktop\15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23528" y="1916832"/>
            <a:ext cx="849925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hlinkClick r:id="rId4"/>
              </a:rPr>
              <a:t>http://www.</a:t>
            </a:r>
            <a:r>
              <a:rPr lang="tr-TR" sz="3200" dirty="0" err="1" smtClean="0">
                <a:hlinkClick r:id="rId4"/>
              </a:rPr>
              <a:t>youtube</a:t>
            </a:r>
            <a:r>
              <a:rPr lang="tr-TR" sz="3200" dirty="0" smtClean="0">
                <a:hlinkClick r:id="rId4"/>
              </a:rPr>
              <a:t>.com/</a:t>
            </a:r>
            <a:r>
              <a:rPr lang="tr-TR" sz="3200" dirty="0" err="1" smtClean="0">
                <a:hlinkClick r:id="rId4"/>
              </a:rPr>
              <a:t>watch</a:t>
            </a:r>
            <a:r>
              <a:rPr lang="tr-TR" sz="3200" dirty="0" smtClean="0">
                <a:hlinkClick r:id="rId4"/>
              </a:rPr>
              <a:t>?v=9HK-gGvuC68</a:t>
            </a:r>
            <a:endParaRPr lang="tr-TR" sz="3200" dirty="0" smtClean="0"/>
          </a:p>
          <a:p>
            <a:endParaRPr lang="tr-TR" sz="3200" dirty="0" smtClean="0"/>
          </a:p>
          <a:p>
            <a:r>
              <a:rPr lang="tr-TR" sz="3200" dirty="0" smtClean="0">
                <a:hlinkClick r:id="rId5"/>
              </a:rPr>
              <a:t>http://www.</a:t>
            </a:r>
            <a:r>
              <a:rPr lang="tr-TR" sz="3200" dirty="0" err="1" smtClean="0">
                <a:hlinkClick r:id="rId5"/>
              </a:rPr>
              <a:t>youtube</a:t>
            </a:r>
            <a:r>
              <a:rPr lang="tr-TR" sz="3200" dirty="0" smtClean="0">
                <a:hlinkClick r:id="rId5"/>
              </a:rPr>
              <a:t>.com/</a:t>
            </a:r>
            <a:r>
              <a:rPr lang="tr-TR" sz="3200" dirty="0" err="1" smtClean="0">
                <a:hlinkClick r:id="rId5"/>
              </a:rPr>
              <a:t>watch</a:t>
            </a:r>
            <a:r>
              <a:rPr lang="tr-TR" sz="3200" dirty="0" smtClean="0">
                <a:hlinkClick r:id="rId5"/>
              </a:rPr>
              <a:t>?v=</a:t>
            </a:r>
            <a:r>
              <a:rPr lang="tr-TR" sz="3200" dirty="0" err="1" smtClean="0">
                <a:hlinkClick r:id="rId5"/>
              </a:rPr>
              <a:t>tysKGgrM</a:t>
            </a:r>
            <a:r>
              <a:rPr lang="tr-TR" sz="3200" dirty="0" smtClean="0">
                <a:hlinkClick r:id="rId5"/>
              </a:rPr>
              <a:t>-54</a:t>
            </a:r>
            <a:endParaRPr lang="tr-TR" sz="3200" dirty="0" smtClean="0"/>
          </a:p>
          <a:p>
            <a:endParaRPr lang="tr-TR" sz="3200" dirty="0" smtClean="0"/>
          </a:p>
          <a:p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Ezgi Hazal\Desktop\powerpoint-background-templates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051720" y="1772816"/>
            <a:ext cx="7092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                       </a:t>
            </a:r>
            <a:r>
              <a:rPr lang="tr-TR" sz="3600" b="1" dirty="0" err="1" smtClean="0"/>
              <a:t>The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article</a:t>
            </a:r>
            <a:r>
              <a:rPr lang="tr-TR" sz="3600" b="1" dirty="0" smtClean="0"/>
              <a:t>:</a:t>
            </a:r>
          </a:p>
          <a:p>
            <a:endParaRPr lang="tr-TR" sz="3600" b="1" dirty="0" smtClean="0"/>
          </a:p>
          <a:p>
            <a:r>
              <a:rPr lang="tr-TR" sz="3600" b="1" dirty="0" smtClean="0"/>
              <a:t> </a:t>
            </a:r>
            <a:r>
              <a:rPr lang="tr-TR" sz="3600" b="1" i="1" dirty="0" smtClean="0"/>
              <a:t>Bir Çevirmen Adayının Sahip Olması Gereken Nitelikler</a:t>
            </a:r>
            <a:r>
              <a:rPr lang="en-US" sz="3600" b="1" dirty="0" smtClean="0"/>
              <a:t> 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Ezgi Hazal\Desktop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323528" y="476672"/>
            <a:ext cx="882047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3200" dirty="0" smtClean="0"/>
              <a:t> To know foreign language as his native language.</a:t>
            </a:r>
          </a:p>
          <a:p>
            <a:endParaRPr lang="en-US" sz="3200" dirty="0" smtClean="0"/>
          </a:p>
          <a:p>
            <a:pPr>
              <a:buFont typeface="Wingdings" pitchFamily="2" charset="2"/>
              <a:buChar char="ü"/>
            </a:pPr>
            <a:r>
              <a:rPr lang="en-US" sz="3200" dirty="0" smtClean="0"/>
              <a:t> importance of culture and art, love of books</a:t>
            </a:r>
          </a:p>
          <a:p>
            <a:endParaRPr lang="en-US" sz="3200" dirty="0" smtClean="0"/>
          </a:p>
          <a:p>
            <a:pPr>
              <a:buFont typeface="Wingdings" pitchFamily="2" charset="2"/>
              <a:buChar char="ü"/>
            </a:pPr>
            <a:r>
              <a:rPr lang="en-US" sz="3200" dirty="0" smtClean="0"/>
              <a:t> being altruistic</a:t>
            </a:r>
            <a:endParaRPr lang="tr-TR" sz="3200" dirty="0" smtClean="0"/>
          </a:p>
          <a:p>
            <a:pPr>
              <a:buFont typeface="Wingdings" pitchFamily="2" charset="2"/>
              <a:buChar char="ü"/>
            </a:pPr>
            <a:endParaRPr lang="tr-TR" sz="3200" dirty="0"/>
          </a:p>
          <a:p>
            <a:pPr>
              <a:buFont typeface="Wingdings" pitchFamily="2" charset="2"/>
              <a:buChar char="ü"/>
            </a:pPr>
            <a:r>
              <a:rPr lang="tr-TR" sz="3200" dirty="0" smtClean="0"/>
              <a:t> </a:t>
            </a:r>
            <a:r>
              <a:rPr lang="tr-TR" sz="3200" dirty="0" err="1" smtClean="0"/>
              <a:t>being</a:t>
            </a:r>
            <a:r>
              <a:rPr lang="tr-TR" sz="3200" dirty="0" smtClean="0"/>
              <a:t> an </a:t>
            </a:r>
            <a:r>
              <a:rPr lang="tr-TR" sz="3200" dirty="0" err="1" smtClean="0"/>
              <a:t>expert</a:t>
            </a:r>
            <a:r>
              <a:rPr lang="tr-TR" sz="3200" dirty="0" smtClean="0"/>
              <a:t> on </a:t>
            </a:r>
            <a:r>
              <a:rPr lang="tr-TR" sz="3200" dirty="0" err="1" smtClean="0"/>
              <a:t>any</a:t>
            </a:r>
            <a:r>
              <a:rPr lang="tr-TR" sz="3200" dirty="0" smtClean="0"/>
              <a:t> </a:t>
            </a:r>
            <a:r>
              <a:rPr lang="tr-TR" sz="3200" dirty="0" err="1" smtClean="0"/>
              <a:t>areas</a:t>
            </a:r>
            <a:endParaRPr lang="tr-TR" sz="3200" dirty="0"/>
          </a:p>
          <a:p>
            <a:pPr>
              <a:buFont typeface="Wingdings" pitchFamily="2" charset="2"/>
              <a:buChar char="ü"/>
            </a:pPr>
            <a:endParaRPr lang="tr-TR" sz="3200" dirty="0" smtClean="0"/>
          </a:p>
          <a:p>
            <a:pPr>
              <a:buFont typeface="Wingdings" pitchFamily="2" charset="2"/>
              <a:buChar char="ü"/>
            </a:pPr>
            <a:r>
              <a:rPr lang="tr-TR" sz="3200" dirty="0"/>
              <a:t> </a:t>
            </a:r>
            <a:r>
              <a:rPr lang="tr-TR" sz="3200" dirty="0" err="1" smtClean="0"/>
              <a:t>being</a:t>
            </a:r>
            <a:r>
              <a:rPr lang="tr-TR" sz="3200" dirty="0" smtClean="0"/>
              <a:t> </a:t>
            </a:r>
            <a:r>
              <a:rPr lang="tr-TR" sz="3200" dirty="0" err="1" smtClean="0"/>
              <a:t>meek</a:t>
            </a:r>
            <a:r>
              <a:rPr lang="tr-TR" sz="3200" dirty="0" smtClean="0"/>
              <a:t> </a:t>
            </a:r>
            <a:r>
              <a:rPr lang="tr-TR" sz="3200" dirty="0" err="1" smtClean="0"/>
              <a:t>and</a:t>
            </a:r>
            <a:r>
              <a:rPr lang="tr-TR" sz="3200" dirty="0" smtClean="0"/>
              <a:t> </a:t>
            </a:r>
            <a:r>
              <a:rPr lang="tr-TR" sz="3200" dirty="0" err="1" smtClean="0"/>
              <a:t>calm</a:t>
            </a:r>
            <a:r>
              <a:rPr lang="tr-TR" sz="3200" dirty="0" smtClean="0"/>
              <a:t>, not </a:t>
            </a:r>
            <a:r>
              <a:rPr lang="tr-TR" sz="3200" dirty="0" err="1" smtClean="0"/>
              <a:t>being</a:t>
            </a:r>
            <a:r>
              <a:rPr lang="tr-TR" sz="3200" dirty="0" smtClean="0"/>
              <a:t>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one</a:t>
            </a:r>
            <a:r>
              <a:rPr lang="tr-TR" sz="3200" dirty="0" smtClean="0"/>
              <a:t> </a:t>
            </a:r>
            <a:r>
              <a:rPr lang="tr-TR" sz="3200" dirty="0" err="1" smtClean="0"/>
              <a:t>who</a:t>
            </a:r>
            <a:r>
              <a:rPr lang="tr-TR" sz="3200" dirty="0" smtClean="0"/>
              <a:t> </a:t>
            </a:r>
            <a:r>
              <a:rPr lang="tr-TR" sz="3200" dirty="0" err="1" smtClean="0"/>
              <a:t>seeks</a:t>
            </a:r>
            <a:r>
              <a:rPr lang="tr-TR" sz="3200" dirty="0" smtClean="0"/>
              <a:t> his </a:t>
            </a:r>
            <a:r>
              <a:rPr lang="tr-TR" sz="3200" dirty="0" err="1" smtClean="0"/>
              <a:t>right</a:t>
            </a:r>
            <a:endParaRPr lang="tr-TR" sz="3200" dirty="0" smtClean="0"/>
          </a:p>
          <a:p>
            <a:pPr>
              <a:buFont typeface="Wingdings" pitchFamily="2" charset="2"/>
              <a:buChar char="ü"/>
            </a:pPr>
            <a:endParaRPr lang="tr-TR" sz="3200" dirty="0"/>
          </a:p>
          <a:p>
            <a:pPr>
              <a:buFont typeface="Wingdings" pitchFamily="2" charset="2"/>
              <a:buChar char="ü"/>
            </a:pPr>
            <a:r>
              <a:rPr lang="tr-TR" sz="3200" dirty="0" smtClean="0"/>
              <a:t> </a:t>
            </a:r>
            <a:r>
              <a:rPr lang="tr-TR" sz="3200" dirty="0" err="1" smtClean="0"/>
              <a:t>live</a:t>
            </a:r>
            <a:r>
              <a:rPr lang="tr-TR" sz="3200" dirty="0" smtClean="0"/>
              <a:t> in a </a:t>
            </a:r>
            <a:r>
              <a:rPr lang="tr-TR" sz="3200" dirty="0" err="1" smtClean="0"/>
              <a:t>city</a:t>
            </a:r>
            <a:r>
              <a:rPr lang="tr-TR" sz="3200" dirty="0"/>
              <a:t> </a:t>
            </a:r>
            <a:r>
              <a:rPr lang="tr-TR" sz="3200" dirty="0" smtClean="0"/>
              <a:t>in </a:t>
            </a:r>
            <a:r>
              <a:rPr lang="tr-TR" sz="3200" dirty="0" err="1" smtClean="0"/>
              <a:t>the</a:t>
            </a:r>
            <a:r>
              <a:rPr lang="tr-TR" sz="3200" dirty="0" smtClean="0"/>
              <a:t> South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Ezgi Hazal\Desktop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899592" y="692696"/>
            <a:ext cx="4849276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err="1" smtClean="0"/>
              <a:t>Let’s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look</a:t>
            </a:r>
            <a:r>
              <a:rPr lang="tr-TR" sz="3600" b="1" dirty="0" smtClean="0"/>
              <a:t> at </a:t>
            </a:r>
            <a:r>
              <a:rPr lang="tr-TR" sz="3600" b="1" dirty="0" err="1" smtClean="0"/>
              <a:t>the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number</a:t>
            </a:r>
            <a:endParaRPr lang="tr-TR" sz="3600" b="1" dirty="0" smtClean="0"/>
          </a:p>
          <a:p>
            <a:endParaRPr lang="tr-TR" sz="3600" b="1" dirty="0"/>
          </a:p>
          <a:p>
            <a:r>
              <a:rPr lang="tr-TR" sz="3600" b="1" dirty="0" smtClean="0"/>
              <a:t>- 8</a:t>
            </a:r>
          </a:p>
          <a:p>
            <a:endParaRPr lang="tr-TR" sz="3600" b="1" dirty="0" smtClean="0"/>
          </a:p>
          <a:p>
            <a:r>
              <a:rPr lang="tr-TR" sz="3600" b="1" dirty="0" smtClean="0"/>
              <a:t>- 11</a:t>
            </a:r>
          </a:p>
          <a:p>
            <a:endParaRPr lang="tr-TR" sz="3600" b="1" dirty="0"/>
          </a:p>
          <a:p>
            <a:r>
              <a:rPr lang="tr-TR" sz="3600" b="1" dirty="0" smtClean="0"/>
              <a:t>- 12</a:t>
            </a:r>
          </a:p>
          <a:p>
            <a:endParaRPr lang="tr-TR" sz="3600" b="1" dirty="0"/>
          </a:p>
          <a:p>
            <a:r>
              <a:rPr lang="tr-TR" sz="3600" b="1" dirty="0" smtClean="0"/>
              <a:t>- 13</a:t>
            </a:r>
          </a:p>
          <a:p>
            <a:endParaRPr lang="tr-TR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Ezgi Hazal\Desktop\powerpoint-background-templates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987824" y="1988840"/>
            <a:ext cx="542097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/>
              <a:t>             </a:t>
            </a:r>
            <a:r>
              <a:rPr lang="tr-TR" sz="3600" b="1" dirty="0" err="1" smtClean="0"/>
              <a:t>The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article</a:t>
            </a:r>
            <a:r>
              <a:rPr lang="tr-TR" sz="3600" b="1" dirty="0" smtClean="0"/>
              <a:t>:</a:t>
            </a:r>
          </a:p>
          <a:p>
            <a:endParaRPr lang="tr-TR" sz="3600" b="1" dirty="0" smtClean="0"/>
          </a:p>
          <a:p>
            <a:r>
              <a:rPr lang="tr-TR" sz="3600" b="1" i="1" dirty="0" smtClean="0"/>
              <a:t>Kitap Çevirmenlerine Çağrı</a:t>
            </a:r>
          </a:p>
          <a:p>
            <a:endParaRPr lang="tr-TR" sz="3600" b="1" i="1" dirty="0"/>
          </a:p>
          <a:p>
            <a:endParaRPr lang="tr-TR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Ezgi Hazal\Desktop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467544" y="548680"/>
            <a:ext cx="835292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3200" dirty="0" smtClean="0"/>
              <a:t> </a:t>
            </a:r>
            <a:r>
              <a:rPr lang="tr-TR" sz="3200" dirty="0" err="1" smtClean="0"/>
              <a:t>Publishers</a:t>
            </a:r>
            <a:r>
              <a:rPr lang="tr-TR" sz="3200" dirty="0" smtClean="0"/>
              <a:t> </a:t>
            </a:r>
            <a:r>
              <a:rPr lang="tr-TR" sz="3200" dirty="0" err="1" smtClean="0"/>
              <a:t>exploit</a:t>
            </a:r>
            <a:r>
              <a:rPr lang="tr-TR" sz="3200" dirty="0" smtClean="0"/>
              <a:t> </a:t>
            </a:r>
            <a:r>
              <a:rPr lang="tr-TR" sz="3200" dirty="0" err="1" smtClean="0"/>
              <a:t>translators</a:t>
            </a:r>
            <a:endParaRPr lang="tr-TR" sz="3200" dirty="0" smtClean="0"/>
          </a:p>
          <a:p>
            <a:pPr>
              <a:buFont typeface="Wingdings" pitchFamily="2" charset="2"/>
              <a:buChar char="ü"/>
            </a:pPr>
            <a:endParaRPr lang="tr-TR" sz="3200" dirty="0"/>
          </a:p>
          <a:p>
            <a:pPr>
              <a:buFont typeface="Wingdings" pitchFamily="2" charset="2"/>
              <a:buChar char="ü"/>
            </a:pPr>
            <a:r>
              <a:rPr lang="tr-TR" sz="3200" dirty="0" smtClean="0"/>
              <a:t>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concept</a:t>
            </a:r>
            <a:r>
              <a:rPr lang="tr-TR" sz="3200" dirty="0" smtClean="0"/>
              <a:t> of </a:t>
            </a:r>
            <a:r>
              <a:rPr lang="tr-TR" sz="3200" dirty="0" err="1" smtClean="0"/>
              <a:t>being</a:t>
            </a:r>
            <a:r>
              <a:rPr lang="tr-TR" sz="3200" dirty="0" smtClean="0"/>
              <a:t> </a:t>
            </a:r>
            <a:r>
              <a:rPr lang="tr-TR" sz="3200" dirty="0" err="1" smtClean="0"/>
              <a:t>organized</a:t>
            </a:r>
            <a:r>
              <a:rPr lang="tr-TR" sz="3200" dirty="0" smtClean="0"/>
              <a:t> </a:t>
            </a:r>
            <a:r>
              <a:rPr lang="tr-TR" sz="3200" dirty="0" err="1" smtClean="0"/>
              <a:t>towards</a:t>
            </a:r>
            <a:r>
              <a:rPr lang="tr-TR" sz="3200" dirty="0" smtClean="0"/>
              <a:t>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exploiting</a:t>
            </a:r>
            <a:r>
              <a:rPr lang="tr-TR" sz="3200" dirty="0" smtClean="0"/>
              <a:t> </a:t>
            </a:r>
            <a:r>
              <a:rPr lang="tr-TR" sz="3200" dirty="0" err="1" smtClean="0"/>
              <a:t>power</a:t>
            </a:r>
            <a:r>
              <a:rPr lang="tr-TR" sz="3200" dirty="0" smtClean="0"/>
              <a:t> </a:t>
            </a:r>
            <a:r>
              <a:rPr lang="tr-TR" sz="3200" dirty="0" err="1" smtClean="0"/>
              <a:t>over</a:t>
            </a:r>
            <a:r>
              <a:rPr lang="tr-TR" sz="3200" dirty="0" smtClean="0"/>
              <a:t> </a:t>
            </a:r>
            <a:r>
              <a:rPr lang="tr-TR" sz="3200" dirty="0" err="1" smtClean="0"/>
              <a:t>them</a:t>
            </a:r>
            <a:endParaRPr lang="tr-TR" sz="3200" dirty="0" smtClean="0"/>
          </a:p>
          <a:p>
            <a:pPr>
              <a:buFont typeface="Wingdings" pitchFamily="2" charset="2"/>
              <a:buChar char="ü"/>
            </a:pPr>
            <a:endParaRPr lang="tr-TR" sz="3200" dirty="0"/>
          </a:p>
          <a:p>
            <a:pPr>
              <a:buFont typeface="Wingdings" pitchFamily="2" charset="2"/>
              <a:buChar char="ü"/>
            </a:pPr>
            <a:r>
              <a:rPr lang="tr-TR" sz="3200" dirty="0" smtClean="0"/>
              <a:t>  an </a:t>
            </a:r>
            <a:r>
              <a:rPr lang="tr-TR" sz="3200" dirty="0" err="1" smtClean="0"/>
              <a:t>organization</a:t>
            </a:r>
            <a:r>
              <a:rPr lang="tr-TR" sz="3200" dirty="0" smtClean="0"/>
              <a:t> “Kitap Çevirmenleri Girişimi”</a:t>
            </a:r>
          </a:p>
          <a:p>
            <a:pPr>
              <a:buFont typeface="Wingdings" pitchFamily="2" charset="2"/>
              <a:buChar char="ü"/>
            </a:pPr>
            <a:endParaRPr lang="tr-TR" sz="3200" dirty="0" smtClean="0"/>
          </a:p>
          <a:p>
            <a:pPr>
              <a:buFont typeface="Wingdings" pitchFamily="2" charset="2"/>
              <a:buChar char="ü"/>
            </a:pPr>
            <a:r>
              <a:rPr lang="tr-TR" sz="3200" dirty="0" smtClean="0"/>
              <a:t> </a:t>
            </a:r>
            <a:r>
              <a:rPr lang="tr-TR" sz="3200" dirty="0" err="1" smtClean="0"/>
              <a:t>aims</a:t>
            </a:r>
            <a:r>
              <a:rPr lang="tr-TR" sz="3200" dirty="0" smtClean="0"/>
              <a:t> of </a:t>
            </a:r>
            <a:r>
              <a:rPr lang="tr-TR" sz="3200" dirty="0" err="1" smtClean="0"/>
              <a:t>that</a:t>
            </a:r>
            <a:r>
              <a:rPr lang="tr-TR" sz="3200" dirty="0" smtClean="0"/>
              <a:t> </a:t>
            </a:r>
            <a:r>
              <a:rPr lang="tr-TR" sz="3200" dirty="0" err="1" smtClean="0"/>
              <a:t>organization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Ezgi Hazal\Desktop\powerpoint-background-templates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4211960" y="2348880"/>
            <a:ext cx="246311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err="1" smtClean="0"/>
              <a:t>The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article</a:t>
            </a:r>
            <a:r>
              <a:rPr lang="tr-TR" sz="3600" b="1" dirty="0" smtClean="0"/>
              <a:t>:</a:t>
            </a:r>
          </a:p>
          <a:p>
            <a:endParaRPr lang="tr-TR" sz="3600" b="1" dirty="0"/>
          </a:p>
          <a:p>
            <a:r>
              <a:rPr lang="tr-TR" sz="3600" b="1" i="1" dirty="0" smtClean="0"/>
              <a:t>Okura Çağrı</a:t>
            </a:r>
            <a:endParaRPr lang="tr-TR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310</Words>
  <Application>Microsoft Office PowerPoint</Application>
  <PresentationFormat>Ekran Gösterisi (4:3)</PresentationFormat>
  <Paragraphs>77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Ezgi Hazal</dc:creator>
  <cp:lastModifiedBy>Ezgi Hazal</cp:lastModifiedBy>
  <cp:revision>22</cp:revision>
  <dcterms:created xsi:type="dcterms:W3CDTF">2012-03-11T18:57:55Z</dcterms:created>
  <dcterms:modified xsi:type="dcterms:W3CDTF">2012-03-18T08:44:48Z</dcterms:modified>
</cp:coreProperties>
</file>